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0883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1767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32650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43534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54417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65301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761845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870680" algn="l" defTabSz="421767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296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99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8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7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5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4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3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1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0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69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41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07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879110" y="10441334"/>
            <a:ext cx="27273409" cy="22257782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58885" y="10441334"/>
            <a:ext cx="81280159" cy="22257782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31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03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98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321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8626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725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588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452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314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177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039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6902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0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58885" y="60867608"/>
            <a:ext cx="54276784" cy="172151519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875735" y="60867608"/>
            <a:ext cx="54276784" cy="172151519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59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20"/>
            <a:ext cx="29163645" cy="720090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8626" indent="0">
              <a:buNone/>
              <a:defRPr sz="9500" b="1"/>
            </a:lvl2pPr>
            <a:lvl3pPr marL="4317251" indent="0">
              <a:buNone/>
              <a:defRPr sz="8500" b="1"/>
            </a:lvl3pPr>
            <a:lvl4pPr marL="6475887" indent="0">
              <a:buNone/>
              <a:defRPr sz="7600" b="1"/>
            </a:lvl4pPr>
            <a:lvl5pPr marL="8634522" indent="0">
              <a:buNone/>
              <a:defRPr sz="7600" b="1"/>
            </a:lvl5pPr>
            <a:lvl6pPr marL="10793147" indent="0">
              <a:buNone/>
              <a:defRPr sz="7600" b="1"/>
            </a:lvl6pPr>
            <a:lvl7pPr marL="12951773" indent="0">
              <a:buNone/>
              <a:defRPr sz="7600" b="1"/>
            </a:lvl7pPr>
            <a:lvl8pPr marL="15110399" indent="0">
              <a:buNone/>
              <a:defRPr sz="7600" b="1"/>
            </a:lvl8pPr>
            <a:lvl9pPr marL="17269025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23" y="9671212"/>
            <a:ext cx="1432304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8626" indent="0">
              <a:buNone/>
              <a:defRPr sz="9500" b="1"/>
            </a:lvl2pPr>
            <a:lvl3pPr marL="4317251" indent="0">
              <a:buNone/>
              <a:defRPr sz="8500" b="1"/>
            </a:lvl3pPr>
            <a:lvl4pPr marL="6475887" indent="0">
              <a:buNone/>
              <a:defRPr sz="7600" b="1"/>
            </a:lvl4pPr>
            <a:lvl5pPr marL="8634522" indent="0">
              <a:buNone/>
              <a:defRPr sz="7600" b="1"/>
            </a:lvl5pPr>
            <a:lvl6pPr marL="10793147" indent="0">
              <a:buNone/>
              <a:defRPr sz="7600" b="1"/>
            </a:lvl6pPr>
            <a:lvl7pPr marL="12951773" indent="0">
              <a:buNone/>
              <a:defRPr sz="7600" b="1"/>
            </a:lvl7pPr>
            <a:lvl8pPr marL="15110399" indent="0">
              <a:buNone/>
              <a:defRPr sz="7600" b="1"/>
            </a:lvl8pPr>
            <a:lvl9pPr marL="17269025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23" y="13701713"/>
            <a:ext cx="14323041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616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90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4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19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19" y="9041158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58626" indent="0">
              <a:buNone/>
              <a:defRPr sz="5700"/>
            </a:lvl2pPr>
            <a:lvl3pPr marL="4317251" indent="0">
              <a:buNone/>
              <a:defRPr sz="4700"/>
            </a:lvl3pPr>
            <a:lvl4pPr marL="6475887" indent="0">
              <a:buNone/>
              <a:defRPr sz="4300"/>
            </a:lvl4pPr>
            <a:lvl5pPr marL="8634522" indent="0">
              <a:buNone/>
              <a:defRPr sz="4300"/>
            </a:lvl5pPr>
            <a:lvl6pPr marL="10793147" indent="0">
              <a:buNone/>
              <a:defRPr sz="4300"/>
            </a:lvl6pPr>
            <a:lvl7pPr marL="12951773" indent="0">
              <a:buNone/>
              <a:defRPr sz="4300"/>
            </a:lvl7pPr>
            <a:lvl8pPr marL="15110399" indent="0">
              <a:buNone/>
              <a:defRPr sz="4300"/>
            </a:lvl8pPr>
            <a:lvl9pPr marL="17269025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14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50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58626" indent="0">
              <a:buNone/>
              <a:defRPr sz="13200"/>
            </a:lvl2pPr>
            <a:lvl3pPr marL="4317251" indent="0">
              <a:buNone/>
              <a:defRPr sz="11300"/>
            </a:lvl3pPr>
            <a:lvl4pPr marL="6475887" indent="0">
              <a:buNone/>
              <a:defRPr sz="9500"/>
            </a:lvl4pPr>
            <a:lvl5pPr marL="8634522" indent="0">
              <a:buNone/>
              <a:defRPr sz="9500"/>
            </a:lvl5pPr>
            <a:lvl6pPr marL="10793147" indent="0">
              <a:buNone/>
              <a:defRPr sz="9500"/>
            </a:lvl6pPr>
            <a:lvl7pPr marL="12951773" indent="0">
              <a:buNone/>
              <a:defRPr sz="9500"/>
            </a:lvl7pPr>
            <a:lvl8pPr marL="15110399" indent="0">
              <a:buNone/>
              <a:defRPr sz="9500"/>
            </a:lvl8pPr>
            <a:lvl9pPr marL="17269025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0"/>
          </a:xfrm>
        </p:spPr>
        <p:txBody>
          <a:bodyPr/>
          <a:lstStyle>
            <a:lvl1pPr marL="0" indent="0">
              <a:buNone/>
              <a:defRPr sz="6600"/>
            </a:lvl1pPr>
            <a:lvl2pPr marL="2158626" indent="0">
              <a:buNone/>
              <a:defRPr sz="5700"/>
            </a:lvl2pPr>
            <a:lvl3pPr marL="4317251" indent="0">
              <a:buNone/>
              <a:defRPr sz="4700"/>
            </a:lvl3pPr>
            <a:lvl4pPr marL="6475887" indent="0">
              <a:buNone/>
              <a:defRPr sz="4300"/>
            </a:lvl4pPr>
            <a:lvl5pPr marL="8634522" indent="0">
              <a:buNone/>
              <a:defRPr sz="4300"/>
            </a:lvl5pPr>
            <a:lvl6pPr marL="10793147" indent="0">
              <a:buNone/>
              <a:defRPr sz="4300"/>
            </a:lvl6pPr>
            <a:lvl7pPr marL="12951773" indent="0">
              <a:buNone/>
              <a:defRPr sz="4300"/>
            </a:lvl7pPr>
            <a:lvl8pPr marL="15110399" indent="0">
              <a:buNone/>
              <a:defRPr sz="4300"/>
            </a:lvl8pPr>
            <a:lvl9pPr marL="17269025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63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20"/>
            <a:ext cx="29163645" cy="7200901"/>
          </a:xfrm>
          <a:prstGeom prst="rect">
            <a:avLst/>
          </a:prstGeom>
        </p:spPr>
        <p:txBody>
          <a:bodyPr vert="horz" lIns="431733" tIns="215857" rIns="431733" bIns="21585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1733" tIns="215857" rIns="431733" bIns="21585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7"/>
          </a:xfrm>
          <a:prstGeom prst="rect">
            <a:avLst/>
          </a:prstGeom>
        </p:spPr>
        <p:txBody>
          <a:bodyPr vert="horz" lIns="431733" tIns="215857" rIns="431733" bIns="21585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B343F-C806-4CD8-8E02-E1DA268088AE}" type="datetimeFigureOut">
              <a:rPr lang="pt-BR" smtClean="0"/>
              <a:t>07/10/2018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7"/>
          </a:xfrm>
          <a:prstGeom prst="rect">
            <a:avLst/>
          </a:prstGeom>
        </p:spPr>
        <p:txBody>
          <a:bodyPr vert="horz" lIns="431733" tIns="215857" rIns="431733" bIns="21585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7"/>
          </a:xfrm>
          <a:prstGeom prst="rect">
            <a:avLst/>
          </a:prstGeom>
        </p:spPr>
        <p:txBody>
          <a:bodyPr vert="horz" lIns="431733" tIns="215857" rIns="431733" bIns="21585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713ED-D7F7-498B-AFBD-2AC350BAAE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25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4317251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8974" indent="-1618974" algn="l" defTabSz="4317251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7774" indent="-1349148" algn="l" defTabSz="4317251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6574" indent="-1079318" algn="l" defTabSz="4317251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5199" indent="-1079318" algn="l" defTabSz="4317251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3825" indent="-1079318" algn="l" defTabSz="4317251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2451" indent="-1079318" algn="l" defTabSz="431725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1086" indent="-1079318" algn="l" defTabSz="431725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89716" indent="-1079318" algn="l" defTabSz="431725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48347" indent="-1079318" algn="l" defTabSz="4317251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8626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7251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5887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4522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3147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1773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0399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69025" algn="l" defTabSz="431725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852951" y="983226"/>
            <a:ext cx="30834584" cy="41432917"/>
          </a:xfrm>
          <a:prstGeom prst="rect">
            <a:avLst/>
          </a:prstGeom>
          <a:noFill/>
          <a:ln w="508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080877" y="7090908"/>
            <a:ext cx="283787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0" dirty="0" smtClean="0"/>
              <a:t>TÍTULO DO TRABALHO </a:t>
            </a:r>
            <a:endParaRPr lang="pt-BR" sz="10000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421968" y="8805162"/>
            <a:ext cx="22682835" cy="11041381"/>
          </a:xfrm>
        </p:spPr>
        <p:txBody>
          <a:bodyPr>
            <a:normAutofit/>
          </a:bodyPr>
          <a:lstStyle/>
          <a:p>
            <a:pPr algn="l"/>
            <a:r>
              <a:rPr lang="pt-BR" sz="3500" b="1" dirty="0" smtClean="0">
                <a:solidFill>
                  <a:schemeClr val="accent1">
                    <a:lumMod val="50000"/>
                  </a:schemeClr>
                </a:solidFill>
              </a:rPr>
              <a:t>Autor 1</a:t>
            </a:r>
          </a:p>
          <a:p>
            <a:pPr algn="l"/>
            <a:r>
              <a:rPr lang="pt-BR" sz="3500" b="1" dirty="0" smtClean="0">
                <a:solidFill>
                  <a:schemeClr val="accent1">
                    <a:lumMod val="50000"/>
                  </a:schemeClr>
                </a:solidFill>
              </a:rPr>
              <a:t>Titulação. Filiação. E-mail  </a:t>
            </a:r>
          </a:p>
          <a:p>
            <a:pPr algn="l"/>
            <a:r>
              <a:rPr lang="pt-BR" sz="3500" b="1" dirty="0" smtClean="0">
                <a:solidFill>
                  <a:schemeClr val="accent1">
                    <a:lumMod val="50000"/>
                  </a:schemeClr>
                </a:solidFill>
              </a:rPr>
              <a:t>Autor 2</a:t>
            </a:r>
          </a:p>
          <a:p>
            <a:pPr algn="l"/>
            <a:r>
              <a:rPr lang="pt-BR" sz="3500" b="1" dirty="0" smtClean="0">
                <a:solidFill>
                  <a:schemeClr val="accent1">
                    <a:lumMod val="50000"/>
                  </a:schemeClr>
                </a:solidFill>
              </a:rPr>
              <a:t>Titulação. Filiação. E-mail  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243975" y="11809612"/>
            <a:ext cx="15007983" cy="311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Introdução </a:t>
            </a:r>
          </a:p>
          <a:p>
            <a:r>
              <a:rPr lang="pt-BR" sz="5000" dirty="0" smtClean="0"/>
              <a:t>Texto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textoTexto</a:t>
            </a:r>
            <a:r>
              <a:rPr lang="pt-BR" sz="5000" dirty="0" smtClean="0"/>
              <a:t> texto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endParaRPr lang="pt-BR" sz="5000" dirty="0" smtClean="0"/>
          </a:p>
          <a:p>
            <a:r>
              <a:rPr lang="pt-BR" sz="5000" dirty="0" smtClean="0"/>
              <a:t>Texto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endParaRPr lang="pt-BR" sz="5000" dirty="0" smtClean="0"/>
          </a:p>
          <a:p>
            <a:r>
              <a:rPr lang="pt-BR" sz="5000" dirty="0" smtClean="0"/>
              <a:t>Texto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endParaRPr lang="pt-BR" sz="5000" dirty="0" smtClean="0"/>
          </a:p>
          <a:p>
            <a:r>
              <a:rPr lang="pt-BR" sz="5000" dirty="0" smtClean="0"/>
              <a:t>Texto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endParaRPr lang="pt-BR" sz="5000" dirty="0" smtClean="0"/>
          </a:p>
          <a:p>
            <a:r>
              <a:rPr lang="pt-BR" sz="5000" dirty="0" smtClean="0"/>
              <a:t>Texto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endParaRPr lang="pt-BR" sz="5000" dirty="0" smtClean="0"/>
          </a:p>
          <a:p>
            <a:r>
              <a:rPr lang="pt-BR" sz="5000" dirty="0" smtClean="0"/>
              <a:t>Texto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r>
              <a:rPr lang="pt-BR" sz="5000" dirty="0" smtClean="0"/>
              <a:t> </a:t>
            </a:r>
            <a:r>
              <a:rPr lang="pt-BR" sz="5000" dirty="0" err="1" smtClean="0"/>
              <a:t>texto</a:t>
            </a:r>
            <a:endParaRPr lang="pt-BR" sz="5000" dirty="0" smtClean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textoTexto</a:t>
            </a:r>
            <a:r>
              <a:rPr lang="pt-BR" sz="5000" dirty="0"/>
              <a:t> 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textoTexto</a:t>
            </a:r>
            <a:r>
              <a:rPr lang="pt-BR" sz="5000" dirty="0"/>
              <a:t> 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endParaRPr lang="pt-BR" sz="5000" dirty="0" smtClean="0"/>
          </a:p>
          <a:p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6244415" y="10297444"/>
            <a:ext cx="15007983" cy="344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dirty="0" smtClean="0"/>
              <a:t> </a:t>
            </a:r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textoTexto</a:t>
            </a:r>
            <a:r>
              <a:rPr lang="pt-BR" sz="5000" dirty="0"/>
              <a:t> 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 smtClean="0"/>
              <a:t>texto</a:t>
            </a:r>
            <a:r>
              <a:rPr lang="pt-BR" sz="5000" dirty="0" err="1"/>
              <a:t>Texto</a:t>
            </a:r>
            <a:r>
              <a:rPr lang="pt-BR" sz="5000" dirty="0"/>
              <a:t> 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textoTexto</a:t>
            </a:r>
            <a:r>
              <a:rPr lang="pt-BR" sz="5000" dirty="0"/>
              <a:t> 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textoTexto</a:t>
            </a:r>
            <a:r>
              <a:rPr lang="pt-BR" sz="5000" dirty="0"/>
              <a:t> 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r>
              <a:rPr lang="pt-BR" sz="5000" dirty="0"/>
              <a:t>Texto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r>
              <a:rPr lang="pt-BR" sz="5000" dirty="0"/>
              <a:t> </a:t>
            </a:r>
            <a:r>
              <a:rPr lang="pt-BR" sz="5000" dirty="0" err="1"/>
              <a:t>texto</a:t>
            </a:r>
            <a:endParaRPr lang="pt-BR" sz="5000" dirty="0"/>
          </a:p>
          <a:p>
            <a:endParaRPr lang="pt-BR" sz="5000" dirty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60" y="1101158"/>
            <a:ext cx="30015966" cy="6102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57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675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8</cp:revision>
  <dcterms:created xsi:type="dcterms:W3CDTF">2018-10-07T20:26:37Z</dcterms:created>
  <dcterms:modified xsi:type="dcterms:W3CDTF">2018-10-07T21:51:06Z</dcterms:modified>
</cp:coreProperties>
</file>